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0FD03E-9321-59DE-4C16-0362131A457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8125D7-D2CE-53C8-22B8-020E2C0B401E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Nichole Wleklinski</cp:lastModifiedBy>
  <cp:revision>2</cp:revision>
  <dcterms:created xsi:type="dcterms:W3CDTF">2013-01-27T09:14:16Z</dcterms:created>
  <dcterms:modified xsi:type="dcterms:W3CDTF">2026-10-09T15:42:22Z</dcterms:modified>
  <cp:category/>
</cp:coreProperties>
</file>